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JESUS MEU </a:t>
            </a:r>
            <a:br>
              <a:rPr lang="pt-BR" dirty="0"/>
            </a:br>
            <a:r>
              <a:rPr lang="pt-BR" dirty="0"/>
              <a:t>GUIA É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MEU GUIA É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meu Guia é, </a:t>
            </a:r>
          </a:p>
          <a:p>
            <a:r>
              <a:rPr lang="pt-BR" dirty="0"/>
              <a:t>Amigo e Protetor; </a:t>
            </a:r>
          </a:p>
          <a:p>
            <a:r>
              <a:rPr lang="pt-BR" dirty="0"/>
              <a:t>Ele é o meu bom Pastor, </a:t>
            </a:r>
          </a:p>
          <a:p>
            <a:r>
              <a:rPr lang="pt-BR" dirty="0"/>
              <a:t>e quando eu sentir temor,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MEU GUIA É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NEle</a:t>
            </a:r>
            <a:r>
              <a:rPr lang="pt-BR" dirty="0"/>
              <a:t> confiarei,</a:t>
            </a:r>
          </a:p>
          <a:p>
            <a:r>
              <a:rPr lang="pt-BR" dirty="0" err="1"/>
              <a:t>NEle</a:t>
            </a:r>
            <a:r>
              <a:rPr lang="pt-BR" dirty="0"/>
              <a:t> confiarei!</a:t>
            </a:r>
          </a:p>
          <a:p>
            <a:r>
              <a:rPr lang="pt-BR" dirty="0"/>
              <a:t>Fraco sou, mas Deus </a:t>
            </a:r>
          </a:p>
          <a:p>
            <a:r>
              <a:rPr lang="pt-BR" dirty="0"/>
              <a:t>me dá Seu poder, Seu amor.</a:t>
            </a:r>
          </a:p>
        </p:txBody>
      </p:sp>
    </p:spTree>
    <p:extLst>
      <p:ext uri="{BB962C8B-B14F-4D97-AF65-F5344CB8AC3E}">
        <p14:creationId xmlns:p14="http://schemas.microsoft.com/office/powerpoint/2010/main" val="2454155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MEU GUIA É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meu Guia é, </a:t>
            </a:r>
          </a:p>
          <a:p>
            <a:r>
              <a:rPr lang="pt-BR" dirty="0"/>
              <a:t>Amigo e Protetor. </a:t>
            </a:r>
          </a:p>
          <a:p>
            <a:r>
              <a:rPr lang="pt-BR" dirty="0"/>
              <a:t>Ele é o meu bom Pastor,</a:t>
            </a:r>
          </a:p>
          <a:p>
            <a:r>
              <a:rPr lang="pt-BR" dirty="0"/>
              <a:t>E quando eu sentir temor, </a:t>
            </a:r>
          </a:p>
        </p:txBody>
      </p:sp>
    </p:spTree>
    <p:extLst>
      <p:ext uri="{BB962C8B-B14F-4D97-AF65-F5344CB8AC3E}">
        <p14:creationId xmlns:p14="http://schemas.microsoft.com/office/powerpoint/2010/main" val="1180968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MEU GUIA É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NEle</a:t>
            </a:r>
            <a:r>
              <a:rPr lang="pt-BR" dirty="0"/>
              <a:t> confiarei. </a:t>
            </a:r>
          </a:p>
          <a:p>
            <a:r>
              <a:rPr lang="pt-BR" dirty="0" err="1"/>
              <a:t>NEle</a:t>
            </a:r>
            <a:r>
              <a:rPr lang="pt-BR" dirty="0"/>
              <a:t> confiarei!</a:t>
            </a:r>
          </a:p>
          <a:p>
            <a:r>
              <a:rPr lang="pt-BR" dirty="0"/>
              <a:t>Fraco sou, mas Deus </a:t>
            </a:r>
          </a:p>
          <a:p>
            <a:r>
              <a:rPr lang="pt-BR" dirty="0"/>
              <a:t>me dá Seu poder, Seu amor.</a:t>
            </a:r>
          </a:p>
          <a:p>
            <a:r>
              <a:rPr lang="pt-BR" dirty="0" err="1"/>
              <a:t>NEle</a:t>
            </a:r>
            <a:r>
              <a:rPr lang="pt-BR" dirty="0"/>
              <a:t> confiarei.</a:t>
            </a:r>
          </a:p>
        </p:txBody>
      </p:sp>
    </p:spTree>
    <p:extLst>
      <p:ext uri="{BB962C8B-B14F-4D97-AF65-F5344CB8AC3E}">
        <p14:creationId xmlns:p14="http://schemas.microsoft.com/office/powerpoint/2010/main" val="3693158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108</Words>
  <Application>Microsoft Office PowerPoint</Application>
  <PresentationFormat>Apresentação na tela (16:9)</PresentationFormat>
  <Paragraphs>27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JESUS MEU  GUIA É</vt:lpstr>
      <vt:lpstr>JESUS MEU GUIA É</vt:lpstr>
      <vt:lpstr>JESUS MEU GUIA É</vt:lpstr>
      <vt:lpstr>JESUS MEU GUIA É</vt:lpstr>
      <vt:lpstr>JESUS MEU GUIA É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2019-06-12T23:16:51Z</dcterms:modified>
</cp:coreProperties>
</file>

<file path=docProps/thumbnail.jpeg>
</file>